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3"/>
    <p:restoredTop sz="94640"/>
  </p:normalViewPr>
  <p:slideViewPr>
    <p:cSldViewPr snapToGrid="0" snapToObjects="1">
      <p:cViewPr varScale="1">
        <p:scale>
          <a:sx n="282" d="100"/>
          <a:sy n="282" d="100"/>
        </p:scale>
        <p:origin x="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8BEE7-9024-7D4C-BAD8-7AC09163C2F9}" type="datetimeFigureOut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A13D0-05B0-EE4B-B1EF-AE9A30F049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94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OK, now, let's start our EE297 project demo. First of all, let me introduce our team. We are the Group3, and the name of our project is An </a:t>
            </a:r>
            <a:r>
              <a:rPr kumimoji="1" lang="en" altLang="zh-CN" dirty="0" err="1"/>
              <a:t>Iot</a:t>
            </a:r>
            <a:r>
              <a:rPr kumimoji="1" lang="en" altLang="zh-CN" dirty="0"/>
              <a:t> Garbage Monitoring System for Effective Garbage Management.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A13D0-05B0-EE4B-B1EF-AE9A30F0491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38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4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42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8.png"/><Relationship Id="rId7" Type="http://schemas.openxmlformats.org/officeDocument/2006/relationships/image" Target="../media/image42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49.png"/><Relationship Id="rId9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97.png"/><Relationship Id="rId5" Type="http://schemas.openxmlformats.org/officeDocument/2006/relationships/image" Target="../media/image4.png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0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2.png"/><Relationship Id="rId21" Type="http://schemas.openxmlformats.org/officeDocument/2006/relationships/image" Target="../media/image141.png"/><Relationship Id="rId7" Type="http://schemas.openxmlformats.org/officeDocument/2006/relationships/image" Target="../media/image8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31.png"/><Relationship Id="rId5" Type="http://schemas.openxmlformats.org/officeDocument/2006/relationships/image" Target="../media/image4.png"/><Relationship Id="rId15" Type="http://schemas.openxmlformats.org/officeDocument/2006/relationships/image" Target="../media/image135.png"/><Relationship Id="rId10" Type="http://schemas.openxmlformats.org/officeDocument/2006/relationships/image" Target="../media/image7.png"/><Relationship Id="rId19" Type="http://schemas.openxmlformats.org/officeDocument/2006/relationships/image" Target="../media/image139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4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5" Type="http://schemas.openxmlformats.org/officeDocument/2006/relationships/image" Target="../media/image5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1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8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42.png"/><Relationship Id="rId10" Type="http://schemas.openxmlformats.org/officeDocument/2006/relationships/image" Target="../media/image80.png"/><Relationship Id="rId4" Type="http://schemas.openxmlformats.org/officeDocument/2006/relationships/image" Target="../media/image41.png"/><Relationship Id="rId9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6219278" y="668245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59999">
            <a:off x="6286784" y="406"/>
            <a:ext cx="1811569" cy="742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5816254" y="4065259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80000">
            <a:off x="6700501" y="2464023"/>
            <a:ext cx="3221837" cy="1320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5799422" y="3499364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5854520" y="2983139"/>
            <a:ext cx="1332790" cy="5464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7666400" y="703584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559999">
            <a:off x="7701231" y="359004"/>
            <a:ext cx="934702" cy="3832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508" y="155067"/>
            <a:ext cx="1455129" cy="6149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22" y="31575"/>
            <a:ext cx="809088" cy="8090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69" y="1039606"/>
            <a:ext cx="6214245" cy="16568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8178" y="3005518"/>
            <a:ext cx="3710518" cy="3358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3290" y="3064192"/>
            <a:ext cx="3749974" cy="2185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15093" y="3705844"/>
            <a:ext cx="2216498" cy="12177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6121" y="3664696"/>
            <a:ext cx="2961774" cy="13000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18" y="218789"/>
            <a:ext cx="4852628" cy="4433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19" y="1458277"/>
            <a:ext cx="8524105" cy="274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19" y="2022919"/>
            <a:ext cx="8524105" cy="274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19" y="928163"/>
            <a:ext cx="9917838" cy="274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219" y="2445400"/>
            <a:ext cx="3234697" cy="23746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8098" y="2714148"/>
            <a:ext cx="2491495" cy="21059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035" y="2868168"/>
            <a:ext cx="2254983" cy="17978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3275" y="1458277"/>
            <a:ext cx="8524105" cy="2743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163" y="928163"/>
            <a:ext cx="8524105" cy="2743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421909" y="4634722"/>
            <a:ext cx="723174" cy="2965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8397478" y="4367879"/>
            <a:ext cx="723174" cy="296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10" y="3188017"/>
            <a:ext cx="8665222" cy="1234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099" y="276891"/>
            <a:ext cx="4852628" cy="4433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0773" y="1281779"/>
            <a:ext cx="2258592" cy="12240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4065" y="947213"/>
            <a:ext cx="1754982" cy="18931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3759" y="1149524"/>
            <a:ext cx="2192554" cy="15674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1786" y="1434369"/>
            <a:ext cx="1709656" cy="1145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3287" y="1105709"/>
            <a:ext cx="2295501" cy="5804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4178" y="1867471"/>
            <a:ext cx="4716364" cy="6049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81961" y="2661666"/>
            <a:ext cx="4784220" cy="19322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483155" y="415004"/>
            <a:ext cx="661847" cy="2713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8384238" y="205216"/>
            <a:ext cx="661847" cy="271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65" y="233838"/>
            <a:ext cx="1097303" cy="4637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85" y="140731"/>
            <a:ext cx="610128" cy="6101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433" y="222504"/>
            <a:ext cx="3482281" cy="4466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85" y="1059418"/>
            <a:ext cx="4091342" cy="32126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079999">
            <a:off x="4094892" y="3770280"/>
            <a:ext cx="1301625" cy="10759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9934" y="1299638"/>
            <a:ext cx="2726091" cy="6893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89378" y="2362819"/>
            <a:ext cx="4767206" cy="17992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100250" y="4526375"/>
            <a:ext cx="956084" cy="3919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8067960" y="4173616"/>
            <a:ext cx="956084" cy="3919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053" y="197358"/>
            <a:ext cx="1326910" cy="560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230" y="84772"/>
            <a:ext cx="737795" cy="737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6225" y="2099071"/>
            <a:ext cx="5361077" cy="6827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6236" y="822531"/>
            <a:ext cx="2687405" cy="18797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4536" y="3164347"/>
            <a:ext cx="2972780" cy="19138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1109" y="3260169"/>
            <a:ext cx="2432297" cy="1722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2405" y="988409"/>
            <a:ext cx="2793961" cy="1949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1668" y="78771"/>
            <a:ext cx="3211488" cy="20202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1194" y="3596116"/>
            <a:ext cx="4124016" cy="5251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65" y="159972"/>
            <a:ext cx="3576920" cy="4074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4024" y="988409"/>
            <a:ext cx="4772993" cy="5436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0890" y="2934604"/>
            <a:ext cx="3910890" cy="4980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945" y="2773203"/>
            <a:ext cx="3179581" cy="36219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92427" y="4645913"/>
            <a:ext cx="2954234" cy="3365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5533" y="485441"/>
            <a:ext cx="3021738" cy="3442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3164" y="3003327"/>
            <a:ext cx="3000042" cy="34173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77569" y="4743211"/>
            <a:ext cx="2941014" cy="33501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92427" y="657558"/>
            <a:ext cx="2598088" cy="33087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01465" y="4187618"/>
            <a:ext cx="3195727" cy="3640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31637" y="1651349"/>
            <a:ext cx="2735360" cy="3115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6219278" y="668245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6286784" y="406"/>
            <a:ext cx="1811569" cy="742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5816254" y="4065259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700501" y="2464023"/>
            <a:ext cx="3221837" cy="1320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7666400" y="703584"/>
            <a:ext cx="934702" cy="3832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7701231" y="359004"/>
            <a:ext cx="934702" cy="383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5799422" y="3499364"/>
            <a:ext cx="1332790" cy="5464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5849086" y="3008027"/>
            <a:ext cx="1332790" cy="5464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5610" y="212026"/>
            <a:ext cx="1370802" cy="5792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069" y="95726"/>
            <a:ext cx="762200" cy="762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8428" y="3322891"/>
            <a:ext cx="3850070" cy="2243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849" y="1437846"/>
            <a:ext cx="5270268" cy="7052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26322" y="3902583"/>
            <a:ext cx="3630302" cy="2115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2849" y="3379517"/>
            <a:ext cx="4404693" cy="2789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627" y="3399043"/>
            <a:ext cx="4451530" cy="25939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2849" y="3748944"/>
            <a:ext cx="4404693" cy="28561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6627" y="3775186"/>
            <a:ext cx="4451530" cy="25939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17387" y="212026"/>
            <a:ext cx="2231261" cy="60493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2849" y="2143125"/>
            <a:ext cx="6029926" cy="7052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259" y="3767185"/>
            <a:ext cx="1613149" cy="13963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79" y="3538347"/>
            <a:ext cx="2644693" cy="18076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00000">
            <a:off x="177498" y="584835"/>
            <a:ext cx="791673" cy="324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00000">
            <a:off x="150780" y="292655"/>
            <a:ext cx="791673" cy="324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43" y="387238"/>
            <a:ext cx="5269979" cy="4275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541" y="839009"/>
            <a:ext cx="1959054" cy="19590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4074" y="2048541"/>
            <a:ext cx="500877" cy="5008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4609" y="2165175"/>
            <a:ext cx="319872" cy="2676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5405" y="919019"/>
            <a:ext cx="1799034" cy="17990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4975" y="2048541"/>
            <a:ext cx="500877" cy="5008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5510" y="2165175"/>
            <a:ext cx="319872" cy="2676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7626" y="839009"/>
            <a:ext cx="1959054" cy="195905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7205" y="2048541"/>
            <a:ext cx="500877" cy="50087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27740" y="2165175"/>
            <a:ext cx="319872" cy="2676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55929" y="1025699"/>
            <a:ext cx="1585674" cy="15856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8819" y="2048541"/>
            <a:ext cx="500877" cy="5008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9306" y="2165175"/>
            <a:ext cx="329358" cy="27563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971" y="2803683"/>
            <a:ext cx="2124204" cy="82264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2014" y="267985"/>
            <a:ext cx="1263951" cy="5341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03481" y="160734"/>
            <a:ext cx="702788" cy="70278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80059" y="2866215"/>
            <a:ext cx="2009742" cy="72576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45675" y="2859500"/>
            <a:ext cx="2147291" cy="77544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26259" y="2776251"/>
            <a:ext cx="1785196" cy="96832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953" y="3591972"/>
            <a:ext cx="2175463" cy="165192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36985" y="3916822"/>
            <a:ext cx="1764713" cy="10022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232011"/>
            <a:ext cx="2295501" cy="5804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7519" y="1920335"/>
            <a:ext cx="5366466" cy="5520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2773" y="2266092"/>
            <a:ext cx="4093658" cy="31085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56" y="2551985"/>
            <a:ext cx="3489384" cy="2591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06" y="823436"/>
            <a:ext cx="8652979" cy="15993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455" y="180308"/>
            <a:ext cx="1006334" cy="4252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801" y="94916"/>
            <a:ext cx="559547" cy="5595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708" y="2551985"/>
            <a:ext cx="2822223" cy="2433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00000">
            <a:off x="8421909" y="4634722"/>
            <a:ext cx="723174" cy="2965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00000">
            <a:off x="8397478" y="4367879"/>
            <a:ext cx="723174" cy="2965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3654" y="164449"/>
            <a:ext cx="5191378" cy="5677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6669" y="720280"/>
            <a:ext cx="2324683" cy="5878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24207" y="1417843"/>
            <a:ext cx="3963679" cy="122935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1191" y="2571750"/>
            <a:ext cx="4086706" cy="25104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518159" y="4716160"/>
            <a:ext cx="974439" cy="3995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8485251" y="4356592"/>
            <a:ext cx="974439" cy="3995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24" y="857250"/>
            <a:ext cx="8699959" cy="171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24" y="2702147"/>
            <a:ext cx="6134150" cy="23342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842" y="2408586"/>
            <a:ext cx="2341384" cy="26335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64449"/>
            <a:ext cx="4061119" cy="552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1" y="244268"/>
            <a:ext cx="4233992" cy="474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04" y="963644"/>
            <a:ext cx="8524105" cy="243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" y="1742360"/>
            <a:ext cx="8524105" cy="2438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04" y="1353026"/>
            <a:ext cx="8524105" cy="2438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04" y="2131790"/>
            <a:ext cx="8524105" cy="2438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04" y="2521172"/>
            <a:ext cx="8524105" cy="2438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604" y="3299936"/>
            <a:ext cx="8524105" cy="2438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604" y="2910506"/>
            <a:ext cx="8524105" cy="2438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1511" y="3704986"/>
            <a:ext cx="2219250" cy="12192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604" y="3672316"/>
            <a:ext cx="2816690" cy="13159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2110" y="56245"/>
            <a:ext cx="4624067" cy="48679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0" y="891349"/>
            <a:ext cx="8545654" cy="1190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2" y="2178796"/>
            <a:ext cx="5574381" cy="26109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00000">
            <a:off x="8421909" y="4634722"/>
            <a:ext cx="723174" cy="2965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98" y="2190369"/>
            <a:ext cx="2811429" cy="258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00000">
            <a:off x="8397478" y="4367879"/>
            <a:ext cx="723174" cy="29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942" y="218789"/>
            <a:ext cx="5992420" cy="4433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97" y="3251549"/>
            <a:ext cx="8608104" cy="16023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697" y="188023"/>
            <a:ext cx="1006334" cy="4252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044" y="102631"/>
            <a:ext cx="559547" cy="5595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73" y="218789"/>
            <a:ext cx="4852628" cy="4433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515" y="680608"/>
            <a:ext cx="3018628" cy="18957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761708" y="1303496"/>
            <a:ext cx="1260005" cy="8012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48" y="683847"/>
            <a:ext cx="3101467" cy="1863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703" y="2738866"/>
            <a:ext cx="2890712" cy="2641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0066" y="2725483"/>
            <a:ext cx="3183597" cy="290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Macintosh PowerPoint</Application>
  <DocSecurity>0</DocSecurity>
  <PresentationFormat>全屏显示(16:9)</PresentationFormat>
  <Paragraphs>2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等线</vt:lpstr>
      <vt:lpstr>Arial</vt:lpstr>
      <vt:lpstr>unioffice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FoxyUtils ehf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HANLIN CAI</cp:lastModifiedBy>
  <cp:revision>1</cp:revision>
  <dcterms:modified xsi:type="dcterms:W3CDTF">2022-06-06T17:03:43Z</dcterms:modified>
</cp:coreProperties>
</file>